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8" r:id="rId2"/>
    <p:sldId id="259" r:id="rId3"/>
    <p:sldId id="261" r:id="rId4"/>
    <p:sldId id="262" r:id="rId5"/>
    <p:sldId id="260" r:id="rId6"/>
    <p:sldId id="257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980"/>
    <p:restoredTop sz="94700"/>
  </p:normalViewPr>
  <p:slideViewPr>
    <p:cSldViewPr snapToGrid="0" snapToObjects="1">
      <p:cViewPr varScale="1">
        <p:scale>
          <a:sx n="91" d="100"/>
          <a:sy n="91" d="100"/>
        </p:scale>
        <p:origin x="208" y="4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6E2009-4453-E446-8DFD-D3E1A90A4D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5F9AF8-8B2A-0448-B512-0560C1B375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065110-4E56-FA49-A0FC-5671C27562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74B2F-017A-D143-9E65-1E629D55F8DA}" type="datetimeFigureOut">
              <a:rPr lang="en-US" smtClean="0"/>
              <a:t>6/14/20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B0242A-F82C-F742-8F4A-CC4EE3D36E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847EEC-51AE-FD43-8984-C50D577B56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F055D-62B0-6F45-A0DA-1F38E2131A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1550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67D1C-3514-0940-AE59-1DE320B4D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1256D6A-3718-334E-8A7B-DEDBCA6E33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4F087C-0E94-8E4D-9066-B3A4C18BEB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74B2F-017A-D143-9E65-1E629D55F8DA}" type="datetimeFigureOut">
              <a:rPr lang="en-US" smtClean="0"/>
              <a:t>6/14/20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B47A74-D0D5-5B4B-9451-09164F20D6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19C72D-C928-8A4D-8748-B72FA8DDE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F055D-62B0-6F45-A0DA-1F38E2131A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747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21D445A-4CD1-FD41-AC05-E33E11A011C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ED9806-F759-5346-ACA8-7C5C376DEA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DBD7F3-5CC1-D046-A8C7-68D82C137A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74B2F-017A-D143-9E65-1E629D55F8DA}" type="datetimeFigureOut">
              <a:rPr lang="en-US" smtClean="0"/>
              <a:t>6/14/20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F78ED8-3C82-D240-8C7B-FAC818BEED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F4A00D-DB7E-D641-B255-500897F8D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F055D-62B0-6F45-A0DA-1F38E2131A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2323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AC5BA-C6E0-504F-94E6-4ECE0CA15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A3B084-6661-6D45-BD1C-65B75B672D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90912D-A047-CC44-9E87-A05835E56A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74B2F-017A-D143-9E65-1E629D55F8DA}" type="datetimeFigureOut">
              <a:rPr lang="en-US" smtClean="0"/>
              <a:t>6/14/20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240FD1-4343-334B-970D-DE6D38A061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844AD4-8EE0-F540-8264-E3F8AA60AD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F055D-62B0-6F45-A0DA-1F38E2131A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97304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F3087-3331-6840-A8D7-77F126CF69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20DF5B-F97C-834F-B477-7B1BB9113D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120998-2946-BC4D-9E6E-425BDF56A9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74B2F-017A-D143-9E65-1E629D55F8DA}" type="datetimeFigureOut">
              <a:rPr lang="en-US" smtClean="0"/>
              <a:t>6/14/20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5E291E-DA56-7D4F-B879-51109C97D6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940D55-6491-034A-804D-36F7277F8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F055D-62B0-6F45-A0DA-1F38E2131A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6799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ABF580-50E9-2847-9BAF-3C5127DA7C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3027C2-EAB4-0147-AB48-8A08E01E767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BDE71B-4930-E64E-A8DA-C06D30EAC3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51EDE5-79EC-3E45-898D-7E9E0C36CD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74B2F-017A-D143-9E65-1E629D55F8DA}" type="datetimeFigureOut">
              <a:rPr lang="en-US" smtClean="0"/>
              <a:t>6/14/20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A8DA1E-01B6-7A42-9D65-66B270F2E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1A0324-7FB1-FE48-A8DC-F281400A1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F055D-62B0-6F45-A0DA-1F38E2131A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2859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291FF-B853-764D-ACD6-C84A126C5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963EDB-70C7-8043-843A-42D3F48A2A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329523-2387-494A-A43E-FDCAC143D4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E58097A-6FE9-F24C-AB62-A88DE81A1A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F4C5029-6053-CE49-BD8B-0919CA98D07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512B54D-DAFC-1E41-88BE-8301A94D8C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74B2F-017A-D143-9E65-1E629D55F8DA}" type="datetimeFigureOut">
              <a:rPr lang="en-US" smtClean="0"/>
              <a:t>6/14/20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35910E-0BF5-6B46-B435-C2E88FBC44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370409-F670-7A4F-9F78-9B42EA2E44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F055D-62B0-6F45-A0DA-1F38E2131A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5774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BF5A66-7E80-8C4F-AF1A-7D4A995AD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B4B503B-8BD9-5649-9B32-6106963024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74B2F-017A-D143-9E65-1E629D55F8DA}" type="datetimeFigureOut">
              <a:rPr lang="en-US" smtClean="0"/>
              <a:t>6/14/20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DE8AD7-660C-AF4E-8849-2216D455D1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7E064E-696F-4B4D-8049-6B1614AB8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F055D-62B0-6F45-A0DA-1F38E2131A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5969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DA2BB53-E1FC-9F40-B3DC-A735E28C1D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74B2F-017A-D143-9E65-1E629D55F8DA}" type="datetimeFigureOut">
              <a:rPr lang="en-US" smtClean="0"/>
              <a:t>6/14/20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AEA1185-5BDA-5340-985A-F5D2556942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4352B9-3C9F-1F4E-8125-4856EADA9D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F055D-62B0-6F45-A0DA-1F38E2131A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9113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0C819-C7ED-F140-94D4-C6F50FA735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CF4F08-E88E-824E-90CC-D909F38C08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2C25E1-CCCF-8849-8CBD-418630CFF5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0E5FA7-4928-9842-B1A5-FA73237AF9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74B2F-017A-D143-9E65-1E629D55F8DA}" type="datetimeFigureOut">
              <a:rPr lang="en-US" smtClean="0"/>
              <a:t>6/14/20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E4966F-F008-2542-AEBC-301C8067B0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40C5CB-4098-564E-A4AD-973611A79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F055D-62B0-6F45-A0DA-1F38E2131A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8469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23B128-5106-5E4B-A657-440DA66816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6B4A058-BA0A-2444-BFF9-E65DC67F90A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5E18B1-6770-4447-A70C-D24CF8591C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A719B8-442A-7448-AE95-E56628F527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74B2F-017A-D143-9E65-1E629D55F8DA}" type="datetimeFigureOut">
              <a:rPr lang="en-US" smtClean="0"/>
              <a:t>6/14/20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9CE94F-3662-8A4C-808D-C62EDF0ADF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830DF0-FC73-734B-BB84-67D531439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F055D-62B0-6F45-A0DA-1F38E2131A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1796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59DD37A-1A6E-BF40-A2DC-7C9D992FE9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3B67D5-3BC4-4E45-9D33-1EB9C8EF3A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B655FB-0ED1-BE42-A0BE-755BDEA34E9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A74B2F-017A-D143-9E65-1E629D55F8DA}" type="datetimeFigureOut">
              <a:rPr lang="en-US" smtClean="0"/>
              <a:t>6/14/20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63B5B5-0C3F-B54F-BA43-B475B5BD20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30BC23-FD0D-3445-BD69-4CD4DAFF6C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CF055D-62B0-6F45-A0DA-1F38E2131A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6538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E5BAD-646E-D14A-B8A0-0105709109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862C541-B928-6448-BDCC-C7B90BC52E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9590493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E5BAD-646E-D14A-B8A0-0105709109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862C541-B928-6448-BDCC-C7B90BC52E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2427A1E-5D68-4C47-B43D-31435A3C17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6476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E5BAD-646E-D14A-B8A0-0105709109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862C541-B928-6448-BDCC-C7B90BC52E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BD23E3A-65FA-2648-9A40-E191A1ECF9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6141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E5BAD-646E-D14A-B8A0-0105709109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862C541-B928-6448-BDCC-C7B90BC52E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9680002-C31D-BD49-AF39-505D8A7422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2250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E5BAD-646E-D14A-B8A0-0105709109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862C541-B928-6448-BDCC-C7B90BC52E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E083016-226A-9D42-AC47-A2C66E99C5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0455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9B0423F-1925-704D-A72A-627F60088645}"/>
              </a:ext>
            </a:extLst>
          </p:cNvPr>
          <p:cNvSpPr/>
          <p:nvPr/>
        </p:nvSpPr>
        <p:spPr>
          <a:xfrm>
            <a:off x="3571103" y="766122"/>
            <a:ext cx="7885173" cy="5785376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en-US" dirty="0"/>
              <a:t>PIDX Web Server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E5C042BF-B9E4-454B-9F6E-0F325B226D3C}"/>
              </a:ext>
            </a:extLst>
          </p:cNvPr>
          <p:cNvSpPr/>
          <p:nvPr/>
        </p:nvSpPr>
        <p:spPr>
          <a:xfrm>
            <a:off x="6442841" y="766122"/>
            <a:ext cx="5013435" cy="5785376"/>
          </a:xfrm>
          <a:prstGeom prst="roundRect">
            <a:avLst/>
          </a:prstGeom>
          <a:ln>
            <a:solidFill>
              <a:schemeClr val="tx2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en-US" dirty="0"/>
              <a:t>PIDX Web Server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814B24B2-DEAB-3E4C-AFF5-259F822D8E09}"/>
              </a:ext>
            </a:extLst>
          </p:cNvPr>
          <p:cNvSpPr/>
          <p:nvPr/>
        </p:nvSpPr>
        <p:spPr>
          <a:xfrm>
            <a:off x="189724" y="962458"/>
            <a:ext cx="2693198" cy="3204831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en-US" dirty="0"/>
              <a:t>Web Browser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44E868-BF04-EE48-90CD-B525E846D6C0}"/>
              </a:ext>
            </a:extLst>
          </p:cNvPr>
          <p:cNvSpPr txBox="1"/>
          <p:nvPr/>
        </p:nvSpPr>
        <p:spPr>
          <a:xfrm>
            <a:off x="195757" y="162010"/>
            <a:ext cx="94168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PIDX Product Codes Web Service (PCS) – Support End Users with Web Page Search Interface to APIs</a:t>
            </a:r>
          </a:p>
        </p:txBody>
      </p:sp>
      <p:sp>
        <p:nvSpPr>
          <p:cNvPr id="5" name="Can 4">
            <a:extLst>
              <a:ext uri="{FF2B5EF4-FFF2-40B4-BE49-F238E27FC236}">
                <a16:creationId xmlns:a16="http://schemas.microsoft.com/office/drawing/2014/main" id="{0290BE26-7A1B-ED49-85B6-B7D666B063D3}"/>
              </a:ext>
            </a:extLst>
          </p:cNvPr>
          <p:cNvSpPr/>
          <p:nvPr/>
        </p:nvSpPr>
        <p:spPr>
          <a:xfrm>
            <a:off x="8949558" y="5203404"/>
            <a:ext cx="2051222" cy="976183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Product Codes MySQL DB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4F4CE58-4DE6-B740-A0A3-9BD7B368793A}"/>
              </a:ext>
            </a:extLst>
          </p:cNvPr>
          <p:cNvSpPr/>
          <p:nvPr/>
        </p:nvSpPr>
        <p:spPr>
          <a:xfrm>
            <a:off x="6732373" y="1534861"/>
            <a:ext cx="1126524" cy="24316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API Handler  Interfaces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166910-176C-1E4A-81B5-8F694C62AC2C}"/>
              </a:ext>
            </a:extLst>
          </p:cNvPr>
          <p:cNvSpPr/>
          <p:nvPr/>
        </p:nvSpPr>
        <p:spPr>
          <a:xfrm>
            <a:off x="8949558" y="1534861"/>
            <a:ext cx="1924388" cy="24316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DB Query  Interfaces</a:t>
            </a:r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5CABBA84-0A75-1746-A20F-DDEB82D46E62}"/>
              </a:ext>
            </a:extLst>
          </p:cNvPr>
          <p:cNvSpPr/>
          <p:nvPr/>
        </p:nvSpPr>
        <p:spPr>
          <a:xfrm>
            <a:off x="7743567" y="1571929"/>
            <a:ext cx="1580459" cy="593124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Requests</a:t>
            </a:r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67120CCA-4894-CE46-A716-E487631B0349}"/>
              </a:ext>
            </a:extLst>
          </p:cNvPr>
          <p:cNvSpPr/>
          <p:nvPr/>
        </p:nvSpPr>
        <p:spPr>
          <a:xfrm rot="5400000">
            <a:off x="9690217" y="4382993"/>
            <a:ext cx="1580459" cy="593124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Queries</a:t>
            </a:r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540050EE-F417-E646-B358-6AF57356AA4F}"/>
              </a:ext>
            </a:extLst>
          </p:cNvPr>
          <p:cNvSpPr/>
          <p:nvPr/>
        </p:nvSpPr>
        <p:spPr>
          <a:xfrm rot="16200000">
            <a:off x="8776492" y="4382993"/>
            <a:ext cx="1580459" cy="593124"/>
          </a:xfrm>
          <a:prstGeom prst="right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Query Results</a:t>
            </a:r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A2069BB4-7A87-EB44-8CA4-B4412E105F7C}"/>
              </a:ext>
            </a:extLst>
          </p:cNvPr>
          <p:cNvSpPr/>
          <p:nvPr/>
        </p:nvSpPr>
        <p:spPr>
          <a:xfrm rot="10800000" flipV="1">
            <a:off x="7437070" y="3290021"/>
            <a:ext cx="1833089" cy="556054"/>
          </a:xfrm>
          <a:prstGeom prst="right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Responses</a:t>
            </a:r>
          </a:p>
        </p:txBody>
      </p: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8D88DA91-61A2-A745-9877-4627C23DDB4D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 flipV="1">
            <a:off x="6979507" y="1868491"/>
            <a:ext cx="764060" cy="12357"/>
          </a:xfrm>
          <a:prstGeom prst="bentConnector3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0E4384A0-97B3-4647-97FC-914C91BD8FB5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>
            <a:off x="9324026" y="1868491"/>
            <a:ext cx="1156421" cy="2020835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E45738E0-08E8-7844-A72E-BE23728F0174}"/>
              </a:ext>
            </a:extLst>
          </p:cNvPr>
          <p:cNvCxnSpPr>
            <a:cxnSpLocks/>
            <a:stCxn id="13" idx="3"/>
            <a:endCxn id="15" idx="1"/>
          </p:cNvCxnSpPr>
          <p:nvPr/>
        </p:nvCxnSpPr>
        <p:spPr>
          <a:xfrm rot="16200000" flipV="1">
            <a:off x="9257802" y="3580405"/>
            <a:ext cx="321278" cy="296563"/>
          </a:xfrm>
          <a:prstGeom prst="bentConnector2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Elbow Connector 25">
            <a:extLst>
              <a:ext uri="{FF2B5EF4-FFF2-40B4-BE49-F238E27FC236}">
                <a16:creationId xmlns:a16="http://schemas.microsoft.com/office/drawing/2014/main" id="{92416E0C-045A-9644-B12F-87295F49C80C}"/>
              </a:ext>
            </a:extLst>
          </p:cNvPr>
          <p:cNvCxnSpPr>
            <a:cxnSpLocks/>
            <a:stCxn id="15" idx="3"/>
            <a:endCxn id="10" idx="1"/>
          </p:cNvCxnSpPr>
          <p:nvPr/>
        </p:nvCxnSpPr>
        <p:spPr>
          <a:xfrm rot="10800000">
            <a:off x="6927454" y="3567340"/>
            <a:ext cx="509617" cy="708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Right Arrow 9">
            <a:extLst>
              <a:ext uri="{FF2B5EF4-FFF2-40B4-BE49-F238E27FC236}">
                <a16:creationId xmlns:a16="http://schemas.microsoft.com/office/drawing/2014/main" id="{ED015E6C-828F-3242-B443-C15002400B42}"/>
              </a:ext>
            </a:extLst>
          </p:cNvPr>
          <p:cNvSpPr/>
          <p:nvPr/>
        </p:nvSpPr>
        <p:spPr>
          <a:xfrm rot="10800000" flipV="1">
            <a:off x="5094364" y="3289313"/>
            <a:ext cx="1833089" cy="556054"/>
          </a:xfrm>
          <a:prstGeom prst="right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API Responses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8D7A9C4E-887D-B643-B4E9-92F81B2C48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4572" y="5344431"/>
            <a:ext cx="1679134" cy="69883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33" name="Elbow Connector 32">
            <a:extLst>
              <a:ext uri="{FF2B5EF4-FFF2-40B4-BE49-F238E27FC236}">
                <a16:creationId xmlns:a16="http://schemas.microsoft.com/office/drawing/2014/main" id="{D266C94F-36C7-BE44-A90F-8BF4862B530D}"/>
              </a:ext>
            </a:extLst>
          </p:cNvPr>
          <p:cNvCxnSpPr>
            <a:cxnSpLocks/>
            <a:stCxn id="32" idx="3"/>
            <a:endCxn id="5" idx="2"/>
          </p:cNvCxnSpPr>
          <p:nvPr/>
        </p:nvCxnSpPr>
        <p:spPr>
          <a:xfrm flipV="1">
            <a:off x="8533706" y="5691496"/>
            <a:ext cx="415852" cy="2350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EBCA11B3-E165-4F41-AFDE-E981CB5CE14F}"/>
              </a:ext>
            </a:extLst>
          </p:cNvPr>
          <p:cNvSpPr txBox="1"/>
          <p:nvPr/>
        </p:nvSpPr>
        <p:spPr>
          <a:xfrm>
            <a:off x="6825681" y="5003145"/>
            <a:ext cx="1789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Manual Interface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532DF62-00EE-0341-A141-A852193A7BC6}"/>
              </a:ext>
            </a:extLst>
          </p:cNvPr>
          <p:cNvSpPr/>
          <p:nvPr/>
        </p:nvSpPr>
        <p:spPr>
          <a:xfrm>
            <a:off x="3923525" y="1534860"/>
            <a:ext cx="1126524" cy="24316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PHP Web Interface</a:t>
            </a: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F8A4C3E4-6EAC-7744-B691-D803FD157477}"/>
              </a:ext>
            </a:extLst>
          </p:cNvPr>
          <p:cNvSpPr/>
          <p:nvPr/>
        </p:nvSpPr>
        <p:spPr>
          <a:xfrm>
            <a:off x="4979773" y="1584286"/>
            <a:ext cx="1999734" cy="593124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Web API Requests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07629B1-C263-CB44-8860-4F4761341A04}"/>
              </a:ext>
            </a:extLst>
          </p:cNvPr>
          <p:cNvSpPr/>
          <p:nvPr/>
        </p:nvSpPr>
        <p:spPr>
          <a:xfrm>
            <a:off x="1003721" y="1534860"/>
            <a:ext cx="1126524" cy="24316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Web Page Request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5283D3C2-6D55-3B42-81B9-8C710930705A}"/>
              </a:ext>
            </a:extLst>
          </p:cNvPr>
          <p:cNvCxnSpPr>
            <a:endCxn id="22" idx="1"/>
          </p:cNvCxnSpPr>
          <p:nvPr/>
        </p:nvCxnSpPr>
        <p:spPr>
          <a:xfrm>
            <a:off x="2130245" y="2750687"/>
            <a:ext cx="1793280" cy="1"/>
          </a:xfrm>
          <a:prstGeom prst="straightConnector1">
            <a:avLst/>
          </a:prstGeom>
          <a:ln w="4762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5E769411-2E2B-784E-BAE3-3DDEFA3C1136}"/>
              </a:ext>
            </a:extLst>
          </p:cNvPr>
          <p:cNvSpPr/>
          <p:nvPr/>
        </p:nvSpPr>
        <p:spPr>
          <a:xfrm>
            <a:off x="0" y="4269709"/>
            <a:ext cx="7168950" cy="26314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/>
              <a:t>User navigates to PIDX PHP Web Page</a:t>
            </a:r>
          </a:p>
          <a:p>
            <a:br>
              <a:rPr lang="en-US" sz="1100" dirty="0"/>
            </a:br>
            <a:r>
              <a:rPr lang="en-US" sz="1100" dirty="0"/>
              <a:t>User enters a product code to search for on Web Page (Example “AO1”)</a:t>
            </a:r>
          </a:p>
          <a:p>
            <a:endParaRPr lang="en-US" sz="1100" dirty="0"/>
          </a:p>
          <a:p>
            <a:r>
              <a:rPr lang="en-US" sz="1100" dirty="0"/>
              <a:t>PHP Calls API Handler which decodes request and calls the DB Query Handler with the Product Code</a:t>
            </a:r>
          </a:p>
          <a:p>
            <a:endParaRPr lang="en-US" sz="1100" dirty="0"/>
          </a:p>
          <a:p>
            <a:r>
              <a:rPr lang="en-US" sz="1100" dirty="0"/>
              <a:t>DB Query Interfaces Selects Product Code Data based on passed Product Code</a:t>
            </a:r>
          </a:p>
          <a:p>
            <a:endParaRPr lang="en-US" sz="1100" dirty="0"/>
          </a:p>
          <a:p>
            <a:r>
              <a:rPr lang="en-US" sz="1100" dirty="0"/>
              <a:t>SQL Returns all data to DB Query Handler for that Product Code or a “Not Found Error”</a:t>
            </a:r>
          </a:p>
          <a:p>
            <a:endParaRPr lang="en-US" sz="1100" dirty="0"/>
          </a:p>
          <a:p>
            <a:r>
              <a:rPr lang="en-US" sz="1100" dirty="0"/>
              <a:t>DB Query formats the response into a JSON package and passes to the API Handler</a:t>
            </a:r>
          </a:p>
          <a:p>
            <a:endParaRPr lang="en-US" sz="1100" dirty="0"/>
          </a:p>
          <a:p>
            <a:r>
              <a:rPr lang="en-US" sz="1100" dirty="0"/>
              <a:t>API Handler responds to calling programs API Interface with JSON package with Product Code Details or “Not Found Error”</a:t>
            </a:r>
          </a:p>
          <a:p>
            <a:endParaRPr lang="en-US" sz="1100" dirty="0"/>
          </a:p>
          <a:p>
            <a:r>
              <a:rPr lang="en-US" sz="1100" dirty="0"/>
              <a:t>PHP Interface formats response as HTML page and serves to web browser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735FD9B-1346-BD42-9193-FC6226AC3A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1458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</TotalTime>
  <Words>175</Words>
  <Application>Microsoft Macintosh PowerPoint</Application>
  <PresentationFormat>Widescreen</PresentationFormat>
  <Paragraphs>30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 Welsh</dc:creator>
  <cp:lastModifiedBy>Kati Gremillion</cp:lastModifiedBy>
  <cp:revision>12</cp:revision>
  <dcterms:created xsi:type="dcterms:W3CDTF">2020-05-08T09:56:19Z</dcterms:created>
  <dcterms:modified xsi:type="dcterms:W3CDTF">2020-06-14T23:32:53Z</dcterms:modified>
</cp:coreProperties>
</file>